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59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058" autoAdjust="0"/>
  </p:normalViewPr>
  <p:slideViewPr>
    <p:cSldViewPr snapToGrid="0">
      <p:cViewPr varScale="1">
        <p:scale>
          <a:sx n="77" d="100"/>
          <a:sy n="77" d="100"/>
        </p:scale>
        <p:origin x="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0A59A-492E-4DA1-93F4-948254AB9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65F8C2-5166-4B7B-98B0-1AE79143D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866277-9CFA-4591-B3CE-6D7E98A3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5D61A-9FFD-4A78-A5D0-78650BCC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7585A-0C25-4EFD-AAA1-92739ACD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6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05F6F-20C4-44D8-B51A-804F7C6E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FF44AA-CD3C-438C-B754-E96B2FA60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422FED-F359-4601-AE69-3DC29220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752487-697C-42E1-B074-33BA5ECE7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9E9975-7580-433C-B88A-7F6E893F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610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FD97FD-B0A0-4B70-8A2D-6D691980E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AE4C61-7535-45E3-97A1-431F93ADB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A94D9-B48E-47E0-815D-05383B98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E482BF-053D-4312-8B75-60C78096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1E766A-985A-41FB-B5CF-DFA8D89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269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DF175-7EF3-49C6-AD00-2BBFC18C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C01C21-A0F7-4C71-ADE4-7AD468295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28BE7A-B96A-4417-B3C9-06127630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BBAE0-8AC3-47EA-B5E4-AD51216D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F722C-378E-4A90-BAF9-2FD3D9B8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767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8C978-78F3-4D4E-95C9-0F8B4186C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DF8A19-30FE-4171-8999-2847F6F57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B38EC4-7704-4515-B58D-8260DE8F5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1752E7-CB29-4EFF-8437-B151B8B7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53A122-AC08-46D0-AC90-359BF752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7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FC8B1-77FD-44E3-91B8-128D7E5B1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DE84BE-0AEA-4E0D-B5A5-4C3CE299F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E3667-DD21-40F7-97A7-D31100738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2E11C5-E756-426B-9F4A-D3CE4AD7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95B6243-3458-4183-BD60-C01B9F57C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125B61-363F-4AF5-8702-930D2C24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445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6D919-D467-463B-85F7-64FFF63C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0424CE-80F2-47AC-B3F1-A8DB9E65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CF7497-DAFD-4BA5-AE4F-15DCDB8CFD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BD408B-927D-4C7A-BFC6-C0082BEFB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532514A-76C1-45A5-A5E3-BBBFA0B05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EED683-EBD0-450A-8A0D-12FBDF2A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F96225-96A2-4EE5-85E2-18E47D67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22BC32-5D29-42A6-BA1C-53E32970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70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60C7E-1DED-4390-AC48-739DA359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856EAC-A085-4B1A-9DF4-7FB8DED9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4C793D-B02C-4121-AB87-D9CC4DDA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AE9F5-8D58-47D1-8321-E7AAFDE2D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805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0233EC-582E-4ECE-8433-D027F4F06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E488AB-A8EF-4067-A7D1-7C309A58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4DF3C-6B18-4937-A30C-9FFFEA7CA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76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ED3B5-710D-4494-BA92-3B1AA1AE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51ADE7-FDFA-4679-A279-639709337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8E643D-A00E-466D-9280-B5DD7894D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57A10-998A-4003-B95E-0843258D4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453246-A812-4C5B-B047-9B38179E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CF5477-FAB0-4A11-A898-E87A1D0A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96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DC368-6E94-48B7-871A-1279F5EC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861B67-4A92-49C6-8006-6D7899F8D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92553C-1143-4CC7-9036-D92311C83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A6C1F9-3086-4FF2-840E-F74044AE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DE045C-AB8C-4136-A029-5E64F7BB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FC3700-125C-48E8-A3C0-8C5A1505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85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F91278-8372-4F6D-8717-D085DB65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BB789-57F2-4AC4-A4CB-7F57527F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556AA3-B5B4-4741-BA44-503756578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3D27D-A297-46D9-A862-4EA095CCBECB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3A3F2F-A6FC-4921-8F85-A47B8DBF5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AA1BDB-7598-4D07-B1C1-07A34AA5C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E4F9-6739-4AC2-8E76-5450A1CE72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9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A5F5A-CD75-4E4D-874E-65057ED52170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algn="ctr"/>
            <a:r>
              <a:rPr lang="zh-CN" altLang="en-US" sz="5400" b="1" dirty="0"/>
              <a:t>智能垃圾桶</a:t>
            </a:r>
            <a:r>
              <a:rPr lang="zh-CN" altLang="en-US" sz="2400" b="1" dirty="0"/>
              <a:t>（超声波）</a:t>
            </a:r>
          </a:p>
        </p:txBody>
      </p:sp>
      <p:sp>
        <p:nvSpPr>
          <p:cNvPr id="3" name="内容占位符 2" descr="植物叶子特写">
            <a:extLst>
              <a:ext uri="{FF2B5EF4-FFF2-40B4-BE49-F238E27FC236}">
                <a16:creationId xmlns:a16="http://schemas.microsoft.com/office/drawing/2014/main" id="{894283CD-D0BF-46D8-9F5E-25336E1F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7525"/>
            <a:ext cx="10515600" cy="4351338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US" altLang="zh-CN" sz="8800" dirty="0"/>
              <a:t>     </a:t>
            </a:r>
            <a:r>
              <a:rPr lang="en-US" altLang="zh-CN" sz="8800" dirty="0">
                <a:solidFill>
                  <a:schemeClr val="bg1">
                    <a:lumMod val="95000"/>
                  </a:schemeClr>
                </a:solidFill>
              </a:rPr>
              <a:t>01</a:t>
            </a:r>
            <a:r>
              <a:rPr lang="en-US" altLang="zh-CN" dirty="0"/>
              <a:t>        </a:t>
            </a:r>
            <a:r>
              <a:rPr lang="zh-CN" altLang="en-US" sz="6200" b="1" dirty="0">
                <a:solidFill>
                  <a:srgbClr val="92D050"/>
                </a:solidFill>
              </a:rPr>
              <a:t>目的与想法</a:t>
            </a:r>
            <a:endParaRPr lang="en-US" altLang="zh-CN" sz="6200" b="1" dirty="0">
              <a:solidFill>
                <a:srgbClr val="92D05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4000" b="1" dirty="0">
                <a:solidFill>
                  <a:schemeClr val="bg1">
                    <a:lumMod val="95000"/>
                  </a:schemeClr>
                </a:solidFill>
              </a:rPr>
              <a:t>.             </a:t>
            </a:r>
            <a:r>
              <a:rPr lang="en-US" altLang="zh-CN" sz="8800" dirty="0">
                <a:solidFill>
                  <a:schemeClr val="bg1">
                    <a:lumMod val="95000"/>
                  </a:schemeClr>
                </a:solidFill>
              </a:rPr>
              <a:t>02 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zh-CN" altLang="en-US" sz="6200" b="1" dirty="0">
                <a:solidFill>
                  <a:srgbClr val="FF0000"/>
                </a:solidFill>
              </a:rPr>
              <a:t>实施方案</a:t>
            </a:r>
            <a:endParaRPr lang="en-US" altLang="zh-CN" sz="6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</a:rPr>
              <a:t>.                </a:t>
            </a:r>
            <a:r>
              <a:rPr lang="en-US" altLang="zh-CN" sz="9500" dirty="0">
                <a:solidFill>
                  <a:schemeClr val="bg1">
                    <a:lumMod val="95000"/>
                  </a:schemeClr>
                </a:solidFill>
              </a:rPr>
              <a:t>03</a:t>
            </a:r>
            <a:r>
              <a:rPr lang="zh-CN" altLang="en-US" sz="95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zh-CN" altLang="en-US" sz="6200" b="1" dirty="0">
                <a:solidFill>
                  <a:srgbClr val="92D050"/>
                </a:solidFill>
              </a:rPr>
              <a:t>感悟与反思</a:t>
            </a:r>
            <a:endParaRPr lang="en-US" altLang="zh-CN" sz="6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491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53166-1528-453B-9424-6EAE3B41F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1BEA75-C3F5-4CA6-8FFE-12E38A9E5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84CA91-9134-4F1A-8E3C-8AAC2EAA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33400"/>
            <a:ext cx="1028700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676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543797-0F53-49B3-A1EB-A4BC70A6F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2945" y="702411"/>
            <a:ext cx="3950638" cy="2178441"/>
          </a:xfrm>
        </p:spPr>
        <p:txBody>
          <a:bodyPr anchor="b">
            <a:normAutofit fontScale="90000"/>
          </a:bodyPr>
          <a:lstStyle/>
          <a:p>
            <a:pPr algn="l"/>
            <a:r>
              <a:rPr lang="zh-CN" altLang="en-US" sz="5400" dirty="0"/>
              <a:t>随着垃圾的增多，垃圾桶就显得格外重要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A14366-661C-48AA-BA72-2C5866095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1381" y="4750894"/>
            <a:ext cx="1750142" cy="1000978"/>
          </a:xfrm>
        </p:spPr>
        <p:txBody>
          <a:bodyPr anchor="t">
            <a:normAutofit/>
          </a:bodyPr>
          <a:lstStyle/>
          <a:p>
            <a:pPr algn="l"/>
            <a:endParaRPr lang="zh-CN" altLang="en-US" sz="20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3F5CBB-4582-44CC-B055-5FBA220C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0" r="1875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4A0E5B9-116D-4EDB-88A3-0A8FB9CE0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52" y="3067665"/>
            <a:ext cx="3239023" cy="319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14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4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888F795-45D4-4477-A770-B62AC204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563895"/>
            <a:ext cx="10521259" cy="1777829"/>
          </a:xfrm>
        </p:spPr>
        <p:txBody>
          <a:bodyPr>
            <a:normAutofit/>
          </a:bodyPr>
          <a:lstStyle/>
          <a:p>
            <a:pPr algn="r"/>
            <a:r>
              <a:rPr lang="zh-CN" altLang="en-US" sz="4000" dirty="0"/>
              <a:t>但当我们用手开垃圾桶盖时，手上会沾满细菌</a:t>
            </a:r>
          </a:p>
        </p:txBody>
      </p:sp>
      <p:pic>
        <p:nvPicPr>
          <p:cNvPr id="5122" name="Picture 2" descr="手里拿着一束花&#10;&#10;中度可信度描述已自动生成">
            <a:extLst>
              <a:ext uri="{FF2B5EF4-FFF2-40B4-BE49-F238E27FC236}">
                <a16:creationId xmlns:a16="http://schemas.microsoft.com/office/drawing/2014/main" id="{A35F5635-D7A7-4CAB-A90A-FFD41BAB5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2" b="9829"/>
          <a:stretch/>
        </p:blipFill>
        <p:spPr bwMode="auto">
          <a:xfrm>
            <a:off x="20" y="10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穿着绿色上衣的小孩在草地上&#10;&#10;中度可信度描述已自动生成">
            <a:extLst>
              <a:ext uri="{FF2B5EF4-FFF2-40B4-BE49-F238E27FC236}">
                <a16:creationId xmlns:a16="http://schemas.microsoft.com/office/drawing/2014/main" id="{A8A9806E-2D40-4453-8A26-7B1C133CB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" r="3802" b="-1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8" name="Content Placeholder 5127">
            <a:extLst>
              <a:ext uri="{FF2B5EF4-FFF2-40B4-BE49-F238E27FC236}">
                <a16:creationId xmlns:a16="http://schemas.microsoft.com/office/drawing/2014/main" id="{7FA57C86-A9D9-4422-BECC-B9E85C82C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8391" y="3668682"/>
            <a:ext cx="78788" cy="69403"/>
          </a:xfrm>
        </p:spPr>
        <p:txBody>
          <a:bodyPr anchor="ctr">
            <a:normAutofit fontScale="25000" lnSpcReduction="20000"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6853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676568-8450-4CDF-A769-D98C62BD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CN" altLang="en-US" sz="5000">
                <a:solidFill>
                  <a:srgbClr val="FFFFFF"/>
                </a:solidFill>
              </a:rPr>
              <a:t>所以我们就诞生了智能垃圾桶的想法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6B2DB14-3D55-40EA-A314-9141BBC76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345" y="307731"/>
            <a:ext cx="4601307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C6E04A-9ECE-4928-8D61-69618F54F5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465178"/>
            <a:ext cx="5455917" cy="36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4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48019A31-106E-4907-BCA8-15FE2214C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36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0933E-2E01-4DAB-8CE0-82CE6CEA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45" y="365125"/>
            <a:ext cx="11018355" cy="1325563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接触信号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0D729AD-A56B-425E-A3EA-1FCBF78D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535" y="2015613"/>
            <a:ext cx="5477479" cy="40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97A84569-E30A-4C49-B73D-5D5048161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6017" y="2015613"/>
            <a:ext cx="5259179" cy="4070555"/>
          </a:xfrm>
        </p:spPr>
      </p:pic>
      <p:sp>
        <p:nvSpPr>
          <p:cNvPr id="5" name="矩形 4" descr="电路图&#10;">
            <a:extLst>
              <a:ext uri="{FF2B5EF4-FFF2-40B4-BE49-F238E27FC236}">
                <a16:creationId xmlns:a16="http://schemas.microsoft.com/office/drawing/2014/main" id="{AAD7362B-D06D-4538-A4EB-6FD5256EC0BA}"/>
              </a:ext>
            </a:extLst>
          </p:cNvPr>
          <p:cNvSpPr/>
          <p:nvPr/>
        </p:nvSpPr>
        <p:spPr>
          <a:xfrm>
            <a:off x="7091680" y="3444885"/>
            <a:ext cx="2763520" cy="5378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电路图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6181BAFA-75D5-46B3-934D-4D4F4EE05126}"/>
              </a:ext>
            </a:extLst>
          </p:cNvPr>
          <p:cNvSpPr/>
          <p:nvPr/>
        </p:nvSpPr>
        <p:spPr>
          <a:xfrm>
            <a:off x="335445" y="1108194"/>
            <a:ext cx="1192013" cy="47194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7E14DA7-E5A8-4A3E-B464-5CECF99E0A52}"/>
              </a:ext>
            </a:extLst>
          </p:cNvPr>
          <p:cNvSpPr/>
          <p:nvPr/>
        </p:nvSpPr>
        <p:spPr>
          <a:xfrm>
            <a:off x="1696999" y="911157"/>
            <a:ext cx="1799303" cy="7669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effectLst/>
              </a:rPr>
              <a:t>转为电信号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AC3777E-F278-45CA-89E2-07B755C79368}"/>
              </a:ext>
            </a:extLst>
          </p:cNvPr>
          <p:cNvSpPr/>
          <p:nvPr/>
        </p:nvSpPr>
        <p:spPr>
          <a:xfrm>
            <a:off x="3564142" y="1099396"/>
            <a:ext cx="1003628" cy="47194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CE4D6DF-F48C-4B84-BD56-6EE745823D6F}"/>
              </a:ext>
            </a:extLst>
          </p:cNvPr>
          <p:cNvSpPr/>
          <p:nvPr/>
        </p:nvSpPr>
        <p:spPr>
          <a:xfrm>
            <a:off x="4674211" y="989815"/>
            <a:ext cx="1644445" cy="6882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单片机运行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AF3FB14A-CB98-4F6C-91DE-13051D6CD28F}"/>
              </a:ext>
            </a:extLst>
          </p:cNvPr>
          <p:cNvSpPr/>
          <p:nvPr/>
        </p:nvSpPr>
        <p:spPr>
          <a:xfrm>
            <a:off x="6403427" y="1108194"/>
            <a:ext cx="978408" cy="484632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01B64EE-1F54-4835-92C1-63CE7E3AA37D}"/>
              </a:ext>
            </a:extLst>
          </p:cNvPr>
          <p:cNvSpPr/>
          <p:nvPr/>
        </p:nvSpPr>
        <p:spPr>
          <a:xfrm>
            <a:off x="7551376" y="1009479"/>
            <a:ext cx="1563329" cy="68825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驱动电路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AEF7F6F7-B322-498E-9B6F-2667A25715B2}"/>
              </a:ext>
            </a:extLst>
          </p:cNvPr>
          <p:cNvSpPr/>
          <p:nvPr/>
        </p:nvSpPr>
        <p:spPr>
          <a:xfrm>
            <a:off x="9182545" y="1234196"/>
            <a:ext cx="1051707" cy="376477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5D2FC62-A932-43FF-88C8-97C3694467F3}"/>
              </a:ext>
            </a:extLst>
          </p:cNvPr>
          <p:cNvSpPr/>
          <p:nvPr/>
        </p:nvSpPr>
        <p:spPr>
          <a:xfrm>
            <a:off x="10363235" y="1009479"/>
            <a:ext cx="1415810" cy="7253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分类手臂运动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719BA3-FEDB-4190-8F69-ABB9E04F2E65}"/>
              </a:ext>
            </a:extLst>
          </p:cNvPr>
          <p:cNvSpPr txBox="1"/>
          <p:nvPr/>
        </p:nvSpPr>
        <p:spPr>
          <a:xfrm>
            <a:off x="6302846" y="592689"/>
            <a:ext cx="106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</a:t>
            </a:r>
            <a:r>
              <a:rPr lang="zh-CN" altLang="en-US" b="1" dirty="0"/>
              <a:t>语言运行</a:t>
            </a:r>
          </a:p>
        </p:txBody>
      </p:sp>
    </p:spTree>
    <p:extLst>
      <p:ext uri="{BB962C8B-B14F-4D97-AF65-F5344CB8AC3E}">
        <p14:creationId xmlns:p14="http://schemas.microsoft.com/office/powerpoint/2010/main" val="1275688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5C032-C755-4114-8FE6-ED2921FE00AE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</a:rPr>
              <a:t>感悟与反思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1CC7E-EA19-4EEF-B188-5F4FC694BA8F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4"/>
            <a:tile tx="0" ty="0" sx="100000" sy="100000" flip="none" algn="tl"/>
          </a:blipFill>
        </p:spPr>
        <p:txBody>
          <a:bodyPr/>
          <a:lstStyle/>
          <a:p>
            <a:r>
              <a:rPr lang="zh-CN" altLang="en-US" b="1" dirty="0"/>
              <a:t>智能垃圾桶可以有效防止人们与垃圾的直接接触，降低了因为垃圾细菌而产生疾病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智能垃圾桶也一定程度的使人们的生活更加的方便与丰富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智能垃圾桶也使得人们对人与垃圾间关系的反思，使人们有效的利用资源而不至于浪费</a:t>
            </a:r>
          </a:p>
        </p:txBody>
      </p:sp>
    </p:spTree>
    <p:extLst>
      <p:ext uri="{BB962C8B-B14F-4D97-AF65-F5344CB8AC3E}">
        <p14:creationId xmlns:p14="http://schemas.microsoft.com/office/powerpoint/2010/main" val="203901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4" name="Picture 2" descr="查看源图像">
            <a:extLst>
              <a:ext uri="{FF2B5EF4-FFF2-40B4-BE49-F238E27FC236}">
                <a16:creationId xmlns:a16="http://schemas.microsoft.com/office/drawing/2014/main" id="{717D69C8-1D3B-4AAC-993D-0E76C2031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4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128</Words>
  <Application>Microsoft Office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智能垃圾桶（超声波）</vt:lpstr>
      <vt:lpstr>PowerPoint 演示文稿</vt:lpstr>
      <vt:lpstr>随着垃圾的增多，垃圾桶就显得格外重要</vt:lpstr>
      <vt:lpstr>但当我们用手开垃圾桶盖时，手上会沾满细菌</vt:lpstr>
      <vt:lpstr>所以我们就诞生了智能垃圾桶的想法</vt:lpstr>
      <vt:lpstr>PowerPoint 演示文稿</vt:lpstr>
      <vt:lpstr>接触信号</vt:lpstr>
      <vt:lpstr>感悟与反思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智能垃圾桶（超声波）</dc:title>
  <dc:creator>Siyu Zhang</dc:creator>
  <cp:lastModifiedBy>Siyu Zhang</cp:lastModifiedBy>
  <cp:revision>2</cp:revision>
  <dcterms:created xsi:type="dcterms:W3CDTF">2021-12-12T13:54:11Z</dcterms:created>
  <dcterms:modified xsi:type="dcterms:W3CDTF">2021-12-12T15:48:04Z</dcterms:modified>
</cp:coreProperties>
</file>